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9" r:id="rId2"/>
    <p:sldId id="286" r:id="rId3"/>
    <p:sldId id="649" r:id="rId4"/>
    <p:sldId id="654" r:id="rId5"/>
    <p:sldId id="651" r:id="rId6"/>
    <p:sldId id="655" r:id="rId7"/>
    <p:sldId id="656" r:id="rId8"/>
    <p:sldId id="658" r:id="rId9"/>
    <p:sldId id="673" r:id="rId10"/>
    <p:sldId id="659" r:id="rId11"/>
    <p:sldId id="661" r:id="rId12"/>
    <p:sldId id="674" r:id="rId13"/>
    <p:sldId id="663" r:id="rId14"/>
    <p:sldId id="675" r:id="rId15"/>
    <p:sldId id="665" r:id="rId16"/>
    <p:sldId id="666" r:id="rId17"/>
    <p:sldId id="669" r:id="rId18"/>
    <p:sldId id="29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總說八苦（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）三處觀（一）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總說八苦（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三處觀（一）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868D982-8E93-FB85-F2FE-9C53BF0B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7" y="786063"/>
            <a:ext cx="11552838" cy="50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37E0BB-5606-7809-A5E0-4AA8EE95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" y="665860"/>
            <a:ext cx="12103768" cy="55668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E48EBC-2029-3D90-8292-CC2279F8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0" y="2511815"/>
            <a:ext cx="1737603" cy="393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069B51-1C82-1696-86CE-9AF2CCAA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87" y="3162263"/>
            <a:ext cx="286742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371AE1-2704-9D38-560B-C02D58B9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458788"/>
            <a:ext cx="11477625" cy="62128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B2EF70-166B-25B9-A643-C4F8B08E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12" y="5010113"/>
            <a:ext cx="2724054" cy="5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8291AD-7815-FD15-7FE3-C1E719C4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" y="481984"/>
            <a:ext cx="12079705" cy="59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B69582-51E8-C890-9986-C787627E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613969"/>
            <a:ext cx="1057422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4B2C0F-86F3-B71F-958F-EB064B1D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489146"/>
            <a:ext cx="12009257" cy="58073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4D3171E-FAEC-955D-6DF3-BE49B944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59" y="3771120"/>
            <a:ext cx="3659635" cy="4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43FCF6D-4FA5-650C-8664-79CADE7E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" y="400523"/>
            <a:ext cx="11693981" cy="59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2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ED8226-8675-8D77-1665-5AF0BE75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06"/>
            <a:ext cx="11903242" cy="56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總說八苦（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4E479B-4D33-0C31-E8D7-3CC29AF0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73" y="972463"/>
            <a:ext cx="9653182" cy="51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B963530-36A4-A6CB-E7D4-C83CD715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540"/>
            <a:ext cx="12192000" cy="49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AA18A16-5BA4-8F13-DAF9-3D94AD87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53"/>
            <a:ext cx="12192000" cy="59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306C09-BB58-26FF-3508-C6F7260F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704"/>
            <a:ext cx="12192000" cy="49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743F33-776F-3573-2D84-CBF08F57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22"/>
            <a:ext cx="12192000" cy="60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9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9517059-355B-AFAF-607A-266126AB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052181"/>
            <a:ext cx="734480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CEDED-E240-6938-C568-9CECE390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8" y="625642"/>
            <a:ext cx="11270926" cy="54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40756</TotalTime>
  <Words>108</Words>
  <Application>Microsoft Office PowerPoint</Application>
  <PresentationFormat>寬螢幕</PresentationFormat>
  <Paragraphs>22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1294</cp:revision>
  <dcterms:created xsi:type="dcterms:W3CDTF">2023-08-17T10:12:34Z</dcterms:created>
  <dcterms:modified xsi:type="dcterms:W3CDTF">2024-11-21T08:46:06Z</dcterms:modified>
</cp:coreProperties>
</file>